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</p:sldIdLst>
  <p:sldSz cx="7561263" cy="106934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>
          <p15:clr>
            <a:srgbClr val="A4A3A4"/>
          </p15:clr>
        </p15:guide>
        <p15:guide id="2" pos="17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7F7F7F"/>
    <a:srgbClr val="EFB280"/>
    <a:srgbClr val="FAFAFB"/>
    <a:srgbClr val="DC8752"/>
    <a:srgbClr val="C8E5EE"/>
    <a:srgbClr val="E2DFCC"/>
    <a:srgbClr val="FCD5B5"/>
    <a:srgbClr val="DBEEF4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howGuides="1">
      <p:cViewPr varScale="1">
        <p:scale>
          <a:sx n="66" d="100"/>
          <a:sy n="66" d="100"/>
        </p:scale>
        <p:origin x="2214" y="84"/>
      </p:cViewPr>
      <p:guideLst>
        <p:guide orient="horz" pos="3368"/>
        <p:guide pos="17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D429B-063D-4850-A7DD-969E086C7F71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060575" y="739775"/>
            <a:ext cx="26146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73E79-EAC5-40EB-9E8C-E6378CC7E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3342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00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88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872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76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048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9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52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73E79-EAC5-40EB-9E8C-E6378CC7E2B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63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94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-285750" ty="0" sx="100000" sy="100000" flip="none" algn="tl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57150" ty="-387350" sx="100000" sy="10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18829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40000" sy="40000" flip="none" algn="ctr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255092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70000" sy="7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5000" sy="95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375895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5000" sy="95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421275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42000" sy="42000" flip="none" algn="ctr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35000" sy="35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391044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480000">
            <a:off x="457200" y="851529"/>
            <a:ext cx="2387600" cy="2334583"/>
          </a:xfr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 rot="-480000">
            <a:off x="457200" y="6037931"/>
            <a:ext cx="2387600" cy="2334583"/>
          </a:xfr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"/>
          </a:blip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bIns="720000" anchor="ctr" anchorCtr="1">
            <a:normAutofit/>
          </a:bodyPr>
          <a:lstStyle>
            <a:lvl1pPr marL="0" indent="0" algn="ctr">
              <a:buNone/>
              <a:defRPr sz="140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写真を追加する</a:t>
            </a:r>
          </a:p>
        </p:txBody>
      </p:sp>
    </p:spTree>
    <p:extLst>
      <p:ext uri="{BB962C8B-B14F-4D97-AF65-F5344CB8AC3E}">
        <p14:creationId xmlns:p14="http://schemas.microsoft.com/office/powerpoint/2010/main" val="795973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78063" y="2495127"/>
            <a:ext cx="6805137" cy="705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78063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0C42A-7824-4D25-BBD8-C8E7D7BA5279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583432" y="9911198"/>
            <a:ext cx="239440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418905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1D15C-6F18-4CA5-AAB5-F33E7455A3F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16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3E7B82-62CE-4011-90AB-C4A7DCFF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85" y="336528"/>
            <a:ext cx="4215693" cy="5977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円/楕円 9"/>
          <p:cNvSpPr/>
          <p:nvPr/>
        </p:nvSpPr>
        <p:spPr>
          <a:xfrm>
            <a:off x="1732020" y="666524"/>
            <a:ext cx="1636687" cy="151216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2876445" y="490618"/>
            <a:ext cx="492262" cy="492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800" b="1" dirty="0"/>
              <a:t>1</a:t>
            </a:r>
            <a:endParaRPr kumimoji="1" lang="ja-JP" altLang="en-US" sz="2800" b="1" dirty="0"/>
          </a:p>
        </p:txBody>
      </p:sp>
      <p:sp>
        <p:nvSpPr>
          <p:cNvPr id="12" name="円/楕円 11"/>
          <p:cNvSpPr/>
          <p:nvPr/>
        </p:nvSpPr>
        <p:spPr>
          <a:xfrm>
            <a:off x="3476408" y="574185"/>
            <a:ext cx="2195624" cy="574010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4368489" y="300660"/>
            <a:ext cx="492262" cy="492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2800" b="1" dirty="0"/>
              <a:t>2</a:t>
            </a:r>
            <a:endParaRPr kumimoji="1" lang="ja-JP" altLang="en-US" sz="2800" b="1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1639888" y="6561295"/>
            <a:ext cx="4281487" cy="3696084"/>
            <a:chOff x="1590299" y="5540687"/>
            <a:chExt cx="4281487" cy="3696084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1830464" y="5828865"/>
              <a:ext cx="3791979" cy="21390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20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1.</a:t>
              </a:r>
              <a:r>
                <a:rPr lang="ja-JP" altLang="en-US" sz="20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写真の挿入</a:t>
              </a:r>
              <a:endParaRPr lang="en-US" altLang="ja-JP" sz="20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  <a:p>
              <a:r>
                <a:rPr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サンプル写真内の画像アイコンをクリックすると「ライブラリ」から好きな写真を挿入することができます。</a:t>
              </a:r>
            </a:p>
            <a:p>
              <a:endPara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  <a:p>
              <a:r>
                <a:rPr lang="en-US" altLang="ja-JP" sz="21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2.</a:t>
              </a:r>
              <a:r>
                <a:rPr lang="ja-JP" altLang="en-US" sz="21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テキストの入れ替え</a:t>
              </a:r>
              <a:endParaRPr lang="en-US" altLang="ja-JP" sz="2100" b="1" dirty="0"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  <a:p>
              <a:pPr algn="just"/>
              <a:r>
                <a:rPr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テキストを自由に入れ替えることができます。</a:t>
              </a: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1830464" y="8737069"/>
              <a:ext cx="346608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600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フチなし全面印刷がおすすめです。</a:t>
              </a:r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1590299" y="5540687"/>
              <a:ext cx="4281487" cy="36960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2544740" y="8214920"/>
              <a:ext cx="22659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2100" b="1" dirty="0">
                  <a:latin typeface="メイリオ" pitchFamily="50" charset="-128"/>
                  <a:ea typeface="メイリオ" pitchFamily="50" charset="-128"/>
                  <a:cs typeface="メイリオ" pitchFamily="50" charset="-128"/>
                </a:rPr>
                <a:t>印刷のポイント</a:t>
              </a:r>
            </a:p>
          </p:txBody>
        </p:sp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464" y="8119194"/>
              <a:ext cx="630456" cy="476516"/>
            </a:xfrm>
            <a:prstGeom prst="rect">
              <a:avLst/>
            </a:prstGeom>
          </p:spPr>
        </p:pic>
      </p:grpSp>
      <p:sp>
        <p:nvSpPr>
          <p:cNvPr id="24" name="円/楕円 23"/>
          <p:cNvSpPr/>
          <p:nvPr/>
        </p:nvSpPr>
        <p:spPr>
          <a:xfrm>
            <a:off x="1732020" y="3571089"/>
            <a:ext cx="1636687" cy="151216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2876445" y="3395183"/>
            <a:ext cx="492262" cy="492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2800" b="1" dirty="0"/>
              <a:t>1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2549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" y="0"/>
            <a:ext cx="7563173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3276575" y="7023258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488668" y="711995"/>
            <a:ext cx="2686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January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35073" y="5884496"/>
            <a:ext cx="2939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February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1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2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1" name="図プレースホルダー 3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Freeform 5"/>
          <p:cNvSpPr>
            <a:spLocks/>
          </p:cNvSpPr>
          <p:nvPr/>
        </p:nvSpPr>
        <p:spPr bwMode="auto">
          <a:xfrm rot="-480000">
            <a:off x="918356" y="649483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588743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6" name="フローチャート: 結合子 15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フローチャート: 結合子 25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7" name="フローチャート: 結合子 26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フローチャート: 結合子 28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2" name="フローチャート: 結合子 31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3492599" y="7170068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フローチャート: 結合子 35"/>
          <p:cNvSpPr/>
          <p:nvPr/>
        </p:nvSpPr>
        <p:spPr>
          <a:xfrm>
            <a:off x="4024007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フローチャート: 結合子 36"/>
          <p:cNvSpPr/>
          <p:nvPr/>
        </p:nvSpPr>
        <p:spPr>
          <a:xfrm>
            <a:off x="4562598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8" name="フローチャート: 結合子 37"/>
          <p:cNvSpPr/>
          <p:nvPr/>
        </p:nvSpPr>
        <p:spPr>
          <a:xfrm>
            <a:off x="5103824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9" name="フローチャート: 結合子 38"/>
          <p:cNvSpPr/>
          <p:nvPr/>
        </p:nvSpPr>
        <p:spPr>
          <a:xfrm>
            <a:off x="5645050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0" name="フローチャート: 結合子 39"/>
          <p:cNvSpPr/>
          <p:nvPr/>
        </p:nvSpPr>
        <p:spPr>
          <a:xfrm>
            <a:off x="6183255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41" name="フローチャート: 結合子 40"/>
          <p:cNvSpPr/>
          <p:nvPr/>
        </p:nvSpPr>
        <p:spPr>
          <a:xfrm>
            <a:off x="6712463" y="7170068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97895"/>
              </p:ext>
            </p:extLst>
          </p:nvPr>
        </p:nvGraphicFramePr>
        <p:xfrm>
          <a:off x="3438257" y="1962325"/>
          <a:ext cx="3736467" cy="3260318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912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  <a:endParaRPr kumimoji="1" lang="ja-JP" altLang="en-US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  <a:endParaRPr kumimoji="1" lang="ja-JP" altLang="en-US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257514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59"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  <a:endParaRPr kumimoji="1" lang="ja-JP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" name="表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84167"/>
              </p:ext>
            </p:extLst>
          </p:nvPr>
        </p:nvGraphicFramePr>
        <p:xfrm>
          <a:off x="3438257" y="7146900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4445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8965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28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図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77" name="正方形/長方形 76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3276575" y="7023258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フローチャート: 結合子 78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0" name="フローチャート: 結合子 79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1" name="フローチャート: 結合子 80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2" name="フローチャート: 結合子 81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3" name="フローチャート: 結合子 82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4" name="フローチャート: 結合子 83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5" name="フローチャート: 結合子 84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6" name="フローチャート: 結合子 85"/>
          <p:cNvSpPr/>
          <p:nvPr/>
        </p:nvSpPr>
        <p:spPr>
          <a:xfrm>
            <a:off x="3492599" y="7170068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7" name="フローチャート: 結合子 86"/>
          <p:cNvSpPr/>
          <p:nvPr/>
        </p:nvSpPr>
        <p:spPr>
          <a:xfrm>
            <a:off x="4024007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8" name="フローチャート: 結合子 87"/>
          <p:cNvSpPr/>
          <p:nvPr/>
        </p:nvSpPr>
        <p:spPr>
          <a:xfrm>
            <a:off x="4562598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89" name="フローチャート: 結合子 88"/>
          <p:cNvSpPr/>
          <p:nvPr/>
        </p:nvSpPr>
        <p:spPr>
          <a:xfrm>
            <a:off x="5103824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0" name="フローチャート: 結合子 89"/>
          <p:cNvSpPr/>
          <p:nvPr/>
        </p:nvSpPr>
        <p:spPr>
          <a:xfrm>
            <a:off x="5645050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1" name="フローチャート: 結合子 90"/>
          <p:cNvSpPr/>
          <p:nvPr/>
        </p:nvSpPr>
        <p:spPr>
          <a:xfrm>
            <a:off x="6183255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92" name="フローチャート: 結合子 91"/>
          <p:cNvSpPr/>
          <p:nvPr/>
        </p:nvSpPr>
        <p:spPr>
          <a:xfrm>
            <a:off x="6712463" y="7170068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077675" y="711995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March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77675" y="5884496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April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3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4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32967"/>
              </p:ext>
            </p:extLst>
          </p:nvPr>
        </p:nvGraphicFramePr>
        <p:xfrm>
          <a:off x="3438257" y="1962324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図プレースホルダー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66280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 rot="-480000">
            <a:off x="918356" y="5900755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graphicFrame>
        <p:nvGraphicFramePr>
          <p:cNvPr id="34" name="表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77409"/>
              </p:ext>
            </p:extLst>
          </p:nvPr>
        </p:nvGraphicFramePr>
        <p:xfrm>
          <a:off x="3438257" y="7146900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  <a:endParaRPr kumimoji="1" lang="ja-JP" altLang="en-US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81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276575" y="7023258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フローチャート: 結合子 23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フローチャート: 結合子 24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フローチャート: 結合子 25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フローチャート: 結合子 28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0" name="フローチャート: 結合子 29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フローチャート: 結合子 30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2" name="フローチャート: 結合子 31"/>
          <p:cNvSpPr/>
          <p:nvPr/>
        </p:nvSpPr>
        <p:spPr>
          <a:xfrm>
            <a:off x="3492599" y="7170068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4024007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4562598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5103824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フローチャート: 結合子 35"/>
          <p:cNvSpPr/>
          <p:nvPr/>
        </p:nvSpPr>
        <p:spPr>
          <a:xfrm>
            <a:off x="5645050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フローチャート: 結合子 36"/>
          <p:cNvSpPr/>
          <p:nvPr/>
        </p:nvSpPr>
        <p:spPr>
          <a:xfrm>
            <a:off x="6183255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8" name="フローチャート: 結合子 37"/>
          <p:cNvSpPr/>
          <p:nvPr/>
        </p:nvSpPr>
        <p:spPr>
          <a:xfrm>
            <a:off x="6712463" y="7170068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36509" y="711995"/>
            <a:ext cx="14382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May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97854" y="5884496"/>
            <a:ext cx="1676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June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5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6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Freeform 5"/>
          <p:cNvSpPr>
            <a:spLocks/>
          </p:cNvSpPr>
          <p:nvPr/>
        </p:nvSpPr>
        <p:spPr bwMode="auto">
          <a:xfrm rot="-480000">
            <a:off x="918356" y="649483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588743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38126"/>
              </p:ext>
            </p:extLst>
          </p:nvPr>
        </p:nvGraphicFramePr>
        <p:xfrm>
          <a:off x="3438257" y="7146900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63A4FF3F-60D0-4DBC-90C1-386A1251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68851"/>
              </p:ext>
            </p:extLst>
          </p:nvPr>
        </p:nvGraphicFramePr>
        <p:xfrm>
          <a:off x="3438257" y="1962324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  <a:endParaRPr kumimoji="1" lang="ja-JP" altLang="en-US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  <a:endParaRPr kumimoji="1" lang="ja-JP" altLang="en-US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  <a:endParaRPr kumimoji="1" lang="ja-JP" altLang="en-US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5600" marR="756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  <a:p>
                      <a:pPr algn="l" rtl="0" fontAlgn="ctr"/>
                      <a:r>
                        <a:rPr kumimoji="1" lang="ja-JP" altLang="en-US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　  </a:t>
                      </a:r>
                      <a:r>
                        <a:rPr kumimoji="1" lang="en-US" altLang="ja-JP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16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  <a:p>
                      <a:pPr algn="l" rtl="0" fontAlgn="ctr"/>
                      <a:r>
                        <a:rPr kumimoji="1" lang="ja-JP" altLang="en-US" sz="16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　  </a:t>
                      </a:r>
                      <a:r>
                        <a:rPr kumimoji="1" lang="en-US" altLang="ja-JP" sz="16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75600" marR="75600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58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276575" y="7023258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フローチャート: 結合子 23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フローチャート: 結合子 24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フローチャート: 結合子 25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フローチャート: 結合子 28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0" name="フローチャート: 結合子 29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フローチャート: 結合子 30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2" name="フローチャート: 結合子 31"/>
          <p:cNvSpPr/>
          <p:nvPr/>
        </p:nvSpPr>
        <p:spPr>
          <a:xfrm>
            <a:off x="3492599" y="7170068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4024007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4562598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5103824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フローチャート: 結合子 35"/>
          <p:cNvSpPr/>
          <p:nvPr/>
        </p:nvSpPr>
        <p:spPr>
          <a:xfrm>
            <a:off x="5645050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フローチャート: 結合子 36"/>
          <p:cNvSpPr/>
          <p:nvPr/>
        </p:nvSpPr>
        <p:spPr>
          <a:xfrm>
            <a:off x="6183255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8" name="フローチャート: 結合子 37"/>
          <p:cNvSpPr/>
          <p:nvPr/>
        </p:nvSpPr>
        <p:spPr>
          <a:xfrm>
            <a:off x="6712463" y="7170068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09451" y="711995"/>
            <a:ext cx="1465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July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31517" y="5884496"/>
            <a:ext cx="2343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August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7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8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Freeform 5"/>
          <p:cNvSpPr>
            <a:spLocks/>
          </p:cNvSpPr>
          <p:nvPr/>
        </p:nvSpPr>
        <p:spPr bwMode="auto">
          <a:xfrm rot="-480000">
            <a:off x="918356" y="66280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5900755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5166"/>
              </p:ext>
            </p:extLst>
          </p:nvPr>
        </p:nvGraphicFramePr>
        <p:xfrm>
          <a:off x="3438257" y="7146900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" name="表 39">
            <a:extLst>
              <a:ext uri="{FF2B5EF4-FFF2-40B4-BE49-F238E27FC236}">
                <a16:creationId xmlns:a16="http://schemas.microsoft.com/office/drawing/2014/main" id="{7FB2A70B-468A-4637-B45E-7DF23609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215945"/>
              </p:ext>
            </p:extLst>
          </p:nvPr>
        </p:nvGraphicFramePr>
        <p:xfrm>
          <a:off x="3438257" y="1962324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rgbClr val="E46C0A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</a:p>
                  </a:txBody>
                  <a:tcPr marL="72000" marR="72000" marT="54000" marB="54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78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276575" y="7023258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フローチャート: 結合子 23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フローチャート: 結合子 24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フローチャート: 結合子 25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フローチャート: 結合子 28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0" name="フローチャート: 結合子 29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フローチャート: 結合子 30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2" name="フローチャート: 結合子 31"/>
          <p:cNvSpPr/>
          <p:nvPr/>
        </p:nvSpPr>
        <p:spPr>
          <a:xfrm>
            <a:off x="3492599" y="7170068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4024007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4562598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5103824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フローチャート: 結合子 35"/>
          <p:cNvSpPr/>
          <p:nvPr/>
        </p:nvSpPr>
        <p:spPr>
          <a:xfrm>
            <a:off x="5645050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フローチャート: 結合子 36"/>
          <p:cNvSpPr/>
          <p:nvPr/>
        </p:nvSpPr>
        <p:spPr>
          <a:xfrm>
            <a:off x="6183255" y="7170068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8" name="フローチャート: 結合子 37"/>
          <p:cNvSpPr/>
          <p:nvPr/>
        </p:nvSpPr>
        <p:spPr>
          <a:xfrm>
            <a:off x="6712463" y="7170068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634972" y="711995"/>
            <a:ext cx="35397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September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13418" y="5884496"/>
            <a:ext cx="2661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October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14670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9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27494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10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8169"/>
              </p:ext>
            </p:extLst>
          </p:nvPr>
        </p:nvGraphicFramePr>
        <p:xfrm>
          <a:off x="3438257" y="1962324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46800" marT="36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図プレースホルダー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Freeform 5"/>
          <p:cNvSpPr>
            <a:spLocks/>
          </p:cNvSpPr>
          <p:nvPr/>
        </p:nvSpPr>
        <p:spPr bwMode="auto">
          <a:xfrm rot="-480000">
            <a:off x="918356" y="649483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588743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95174"/>
              </p:ext>
            </p:extLst>
          </p:nvPr>
        </p:nvGraphicFramePr>
        <p:xfrm>
          <a:off x="3438257" y="7146900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+mn-ea"/>
                          <a:cs typeface="+mn-cs"/>
                        </a:rPr>
                        <a:t>24</a:t>
                      </a:r>
                    </a:p>
                    <a:p>
                      <a:pPr algn="l" rtl="0" fontAlgn="ctr"/>
                      <a:r>
                        <a:rPr kumimoji="1" lang="ja-JP" altLang="en-US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+mn-ea"/>
                          <a:cs typeface="+mn-cs"/>
                        </a:rPr>
                        <a:t>　  </a:t>
                      </a:r>
                      <a:r>
                        <a:rPr kumimoji="1" lang="en-US" altLang="ja-JP" sz="1600" b="0" i="0" u="none" strike="noStrike" kern="1200" dirty="0">
                          <a:solidFill>
                            <a:srgbClr val="E46C0A"/>
                          </a:solidFill>
                          <a:effectLst/>
                          <a:latin typeface="Segoe" panose="020B0502040504020203" pitchFamily="34" charset="0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46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463"/>
            <a:ext cx="7561263" cy="514751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5890"/>
            <a:ext cx="7561263" cy="5147510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3276575" y="1890316"/>
            <a:ext cx="4104456" cy="345638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276575" y="6524787"/>
            <a:ext cx="4104456" cy="39548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ローチャート: 結合子 22"/>
          <p:cNvSpPr/>
          <p:nvPr/>
        </p:nvSpPr>
        <p:spPr>
          <a:xfrm>
            <a:off x="3489407" y="1986232"/>
            <a:ext cx="408880" cy="40888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4" name="フローチャート: 結合子 23"/>
          <p:cNvSpPr/>
          <p:nvPr/>
        </p:nvSpPr>
        <p:spPr>
          <a:xfrm>
            <a:off x="4020815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5" name="フローチャート: 結合子 24"/>
          <p:cNvSpPr/>
          <p:nvPr/>
        </p:nvSpPr>
        <p:spPr>
          <a:xfrm>
            <a:off x="4559406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6" name="フローチャート: 結合子 25"/>
          <p:cNvSpPr/>
          <p:nvPr/>
        </p:nvSpPr>
        <p:spPr>
          <a:xfrm>
            <a:off x="5100632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9" name="フローチャート: 結合子 28"/>
          <p:cNvSpPr/>
          <p:nvPr/>
        </p:nvSpPr>
        <p:spPr>
          <a:xfrm>
            <a:off x="5641858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0" name="フローチャート: 結合子 29"/>
          <p:cNvSpPr/>
          <p:nvPr/>
        </p:nvSpPr>
        <p:spPr>
          <a:xfrm>
            <a:off x="6180063" y="1986232"/>
            <a:ext cx="408880" cy="408880"/>
          </a:xfrm>
          <a:prstGeom prst="flowChartConnec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1" name="フローチャート: 結合子 30"/>
          <p:cNvSpPr/>
          <p:nvPr/>
        </p:nvSpPr>
        <p:spPr>
          <a:xfrm>
            <a:off x="6709271" y="1986232"/>
            <a:ext cx="408880" cy="408880"/>
          </a:xfrm>
          <a:prstGeom prst="flowChartConnector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2" name="フローチャート: 結合子 31"/>
          <p:cNvSpPr/>
          <p:nvPr/>
        </p:nvSpPr>
        <p:spPr>
          <a:xfrm>
            <a:off x="3492599" y="6691526"/>
            <a:ext cx="408880" cy="408880"/>
          </a:xfrm>
          <a:prstGeom prst="flowChartConnector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3" name="フローチャート: 結合子 32"/>
          <p:cNvSpPr/>
          <p:nvPr/>
        </p:nvSpPr>
        <p:spPr>
          <a:xfrm>
            <a:off x="4024007" y="6691526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4" name="フローチャート: 結合子 33"/>
          <p:cNvSpPr/>
          <p:nvPr/>
        </p:nvSpPr>
        <p:spPr>
          <a:xfrm>
            <a:off x="4562598" y="6691526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5" name="フローチャート: 結合子 34"/>
          <p:cNvSpPr/>
          <p:nvPr/>
        </p:nvSpPr>
        <p:spPr>
          <a:xfrm>
            <a:off x="5103824" y="6691526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6" name="フローチャート: 結合子 35"/>
          <p:cNvSpPr/>
          <p:nvPr/>
        </p:nvSpPr>
        <p:spPr>
          <a:xfrm>
            <a:off x="5645050" y="6691526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7" name="フローチャート: 結合子 36"/>
          <p:cNvSpPr/>
          <p:nvPr/>
        </p:nvSpPr>
        <p:spPr>
          <a:xfrm>
            <a:off x="6183255" y="6691526"/>
            <a:ext cx="408880" cy="408880"/>
          </a:xfrm>
          <a:prstGeom prst="flowChartConnector">
            <a:avLst/>
          </a:prstGeom>
          <a:solidFill>
            <a:srgbClr val="E2D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38" name="フローチャート: 結合子 37"/>
          <p:cNvSpPr/>
          <p:nvPr/>
        </p:nvSpPr>
        <p:spPr>
          <a:xfrm>
            <a:off x="6712463" y="6691526"/>
            <a:ext cx="408880" cy="408880"/>
          </a:xfrm>
          <a:prstGeom prst="flowChartConnector">
            <a:avLst/>
          </a:prstGeom>
          <a:solidFill>
            <a:srgbClr val="C8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888503" y="711995"/>
            <a:ext cx="3286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November</a:t>
            </a:r>
            <a:endParaRPr kumimoji="1" lang="ja-JP" altLang="en-US" sz="44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52981" y="5819760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December</a:t>
            </a:r>
            <a:endParaRPr kumimoji="1" lang="ja-JP" altLang="en-US" sz="44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9725" y="3145165"/>
            <a:ext cx="27494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rgbClr val="C79967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11</a:t>
            </a:r>
            <a:endParaRPr kumimoji="1" lang="ja-JP" altLang="en-US" sz="15000" dirty="0">
              <a:solidFill>
                <a:srgbClr val="C79967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09725" y="8274635"/>
            <a:ext cx="27494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</a:rPr>
              <a:t>12</a:t>
            </a:r>
            <a:endParaRPr kumimoji="1" lang="ja-JP" altLang="en-US" sz="15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75256"/>
              </p:ext>
            </p:extLst>
          </p:nvPr>
        </p:nvGraphicFramePr>
        <p:xfrm>
          <a:off x="3438257" y="1962324"/>
          <a:ext cx="3736467" cy="3134464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ja-JP" altLang="en-US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ja-JP" altLang="en-US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792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図プレースホルダー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7" name="Freeform 5"/>
          <p:cNvSpPr>
            <a:spLocks/>
          </p:cNvSpPr>
          <p:nvPr/>
        </p:nvSpPr>
        <p:spPr bwMode="auto">
          <a:xfrm rot="-480000">
            <a:off x="918356" y="649483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-480000">
            <a:off x="918356" y="5887434"/>
            <a:ext cx="1009340" cy="329888"/>
          </a:xfrm>
          <a:custGeom>
            <a:avLst/>
            <a:gdLst>
              <a:gd name="T0" fmla="*/ 937 w 998"/>
              <a:gd name="T1" fmla="*/ 241 h 241"/>
              <a:gd name="T2" fmla="*/ 55 w 998"/>
              <a:gd name="T3" fmla="*/ 241 h 241"/>
              <a:gd name="T4" fmla="*/ 5 w 998"/>
              <a:gd name="T5" fmla="*/ 241 h 241"/>
              <a:gd name="T6" fmla="*/ 25 w 998"/>
              <a:gd name="T7" fmla="*/ 229 h 241"/>
              <a:gd name="T8" fmla="*/ 12 w 998"/>
              <a:gd name="T9" fmla="*/ 213 h 241"/>
              <a:gd name="T10" fmla="*/ 31 w 998"/>
              <a:gd name="T11" fmla="*/ 202 h 241"/>
              <a:gd name="T12" fmla="*/ 16 w 998"/>
              <a:gd name="T13" fmla="*/ 187 h 241"/>
              <a:gd name="T14" fmla="*/ 26 w 998"/>
              <a:gd name="T15" fmla="*/ 175 h 241"/>
              <a:gd name="T16" fmla="*/ 22 w 998"/>
              <a:gd name="T17" fmla="*/ 161 h 241"/>
              <a:gd name="T18" fmla="*/ 36 w 998"/>
              <a:gd name="T19" fmla="*/ 144 h 241"/>
              <a:gd name="T20" fmla="*/ 3 w 998"/>
              <a:gd name="T21" fmla="*/ 137 h 241"/>
              <a:gd name="T22" fmla="*/ 33 w 998"/>
              <a:gd name="T23" fmla="*/ 119 h 241"/>
              <a:gd name="T24" fmla="*/ 9 w 998"/>
              <a:gd name="T25" fmla="*/ 107 h 241"/>
              <a:gd name="T26" fmla="*/ 14 w 998"/>
              <a:gd name="T27" fmla="*/ 94 h 241"/>
              <a:gd name="T28" fmla="*/ 14 w 998"/>
              <a:gd name="T29" fmla="*/ 81 h 241"/>
              <a:gd name="T30" fmla="*/ 18 w 998"/>
              <a:gd name="T31" fmla="*/ 67 h 241"/>
              <a:gd name="T32" fmla="*/ 1 w 998"/>
              <a:gd name="T33" fmla="*/ 55 h 241"/>
              <a:gd name="T34" fmla="*/ 8 w 998"/>
              <a:gd name="T35" fmla="*/ 41 h 241"/>
              <a:gd name="T36" fmla="*/ 4 w 998"/>
              <a:gd name="T37" fmla="*/ 28 h 241"/>
              <a:gd name="T38" fmla="*/ 31 w 998"/>
              <a:gd name="T39" fmla="*/ 14 h 241"/>
              <a:gd name="T40" fmla="*/ 0 w 998"/>
              <a:gd name="T41" fmla="*/ 0 h 241"/>
              <a:gd name="T42" fmla="*/ 55 w 998"/>
              <a:gd name="T43" fmla="*/ 1 h 241"/>
              <a:gd name="T44" fmla="*/ 937 w 998"/>
              <a:gd name="T45" fmla="*/ 1 h 241"/>
              <a:gd name="T46" fmla="*/ 998 w 998"/>
              <a:gd name="T47" fmla="*/ 0 h 241"/>
              <a:gd name="T48" fmla="*/ 964 w 998"/>
              <a:gd name="T49" fmla="*/ 9 h 241"/>
              <a:gd name="T50" fmla="*/ 982 w 998"/>
              <a:gd name="T51" fmla="*/ 18 h 241"/>
              <a:gd name="T52" fmla="*/ 962 w 998"/>
              <a:gd name="T53" fmla="*/ 30 h 241"/>
              <a:gd name="T54" fmla="*/ 977 w 998"/>
              <a:gd name="T55" fmla="*/ 44 h 241"/>
              <a:gd name="T56" fmla="*/ 967 w 998"/>
              <a:gd name="T57" fmla="*/ 57 h 241"/>
              <a:gd name="T58" fmla="*/ 971 w 998"/>
              <a:gd name="T59" fmla="*/ 70 h 241"/>
              <a:gd name="T60" fmla="*/ 958 w 998"/>
              <a:gd name="T61" fmla="*/ 87 h 241"/>
              <a:gd name="T62" fmla="*/ 991 w 998"/>
              <a:gd name="T63" fmla="*/ 95 h 241"/>
              <a:gd name="T64" fmla="*/ 960 w 998"/>
              <a:gd name="T65" fmla="*/ 111 h 241"/>
              <a:gd name="T66" fmla="*/ 985 w 998"/>
              <a:gd name="T67" fmla="*/ 125 h 241"/>
              <a:gd name="T68" fmla="*/ 978 w 998"/>
              <a:gd name="T69" fmla="*/ 137 h 241"/>
              <a:gd name="T70" fmla="*/ 978 w 998"/>
              <a:gd name="T71" fmla="*/ 150 h 241"/>
              <a:gd name="T72" fmla="*/ 975 w 998"/>
              <a:gd name="T73" fmla="*/ 164 h 241"/>
              <a:gd name="T74" fmla="*/ 993 w 998"/>
              <a:gd name="T75" fmla="*/ 176 h 241"/>
              <a:gd name="T76" fmla="*/ 986 w 998"/>
              <a:gd name="T77" fmla="*/ 190 h 241"/>
              <a:gd name="T78" fmla="*/ 990 w 998"/>
              <a:gd name="T79" fmla="*/ 204 h 241"/>
              <a:gd name="T80" fmla="*/ 962 w 998"/>
              <a:gd name="T81" fmla="*/ 216 h 241"/>
              <a:gd name="T82" fmla="*/ 993 w 998"/>
              <a:gd name="T83" fmla="*/ 231 h 241"/>
              <a:gd name="T84" fmla="*/ 937 w 998"/>
              <a:gd name="T85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8" h="241">
                <a:moveTo>
                  <a:pt x="937" y="241"/>
                </a:moveTo>
                <a:lnTo>
                  <a:pt x="55" y="241"/>
                </a:lnTo>
                <a:lnTo>
                  <a:pt x="5" y="241"/>
                </a:lnTo>
                <a:lnTo>
                  <a:pt x="25" y="229"/>
                </a:lnTo>
                <a:lnTo>
                  <a:pt x="12" y="213"/>
                </a:lnTo>
                <a:lnTo>
                  <a:pt x="31" y="202"/>
                </a:lnTo>
                <a:lnTo>
                  <a:pt x="16" y="187"/>
                </a:lnTo>
                <a:lnTo>
                  <a:pt x="26" y="175"/>
                </a:lnTo>
                <a:lnTo>
                  <a:pt x="22" y="161"/>
                </a:lnTo>
                <a:lnTo>
                  <a:pt x="36" y="144"/>
                </a:lnTo>
                <a:lnTo>
                  <a:pt x="3" y="137"/>
                </a:lnTo>
                <a:lnTo>
                  <a:pt x="33" y="119"/>
                </a:lnTo>
                <a:lnTo>
                  <a:pt x="9" y="107"/>
                </a:lnTo>
                <a:lnTo>
                  <a:pt x="14" y="94"/>
                </a:lnTo>
                <a:lnTo>
                  <a:pt x="14" y="81"/>
                </a:lnTo>
                <a:lnTo>
                  <a:pt x="18" y="67"/>
                </a:lnTo>
                <a:lnTo>
                  <a:pt x="1" y="55"/>
                </a:lnTo>
                <a:lnTo>
                  <a:pt x="8" y="41"/>
                </a:lnTo>
                <a:lnTo>
                  <a:pt x="4" y="28"/>
                </a:lnTo>
                <a:lnTo>
                  <a:pt x="31" y="14"/>
                </a:lnTo>
                <a:lnTo>
                  <a:pt x="0" y="0"/>
                </a:lnTo>
                <a:lnTo>
                  <a:pt x="55" y="1"/>
                </a:lnTo>
                <a:lnTo>
                  <a:pt x="937" y="1"/>
                </a:lnTo>
                <a:lnTo>
                  <a:pt x="998" y="0"/>
                </a:lnTo>
                <a:lnTo>
                  <a:pt x="964" y="9"/>
                </a:lnTo>
                <a:lnTo>
                  <a:pt x="982" y="18"/>
                </a:lnTo>
                <a:lnTo>
                  <a:pt x="962" y="30"/>
                </a:lnTo>
                <a:lnTo>
                  <a:pt x="977" y="44"/>
                </a:lnTo>
                <a:lnTo>
                  <a:pt x="967" y="57"/>
                </a:lnTo>
                <a:lnTo>
                  <a:pt x="971" y="70"/>
                </a:lnTo>
                <a:lnTo>
                  <a:pt x="958" y="87"/>
                </a:lnTo>
                <a:lnTo>
                  <a:pt x="991" y="95"/>
                </a:lnTo>
                <a:lnTo>
                  <a:pt x="960" y="111"/>
                </a:lnTo>
                <a:lnTo>
                  <a:pt x="985" y="125"/>
                </a:lnTo>
                <a:lnTo>
                  <a:pt x="978" y="137"/>
                </a:lnTo>
                <a:lnTo>
                  <a:pt x="978" y="150"/>
                </a:lnTo>
                <a:lnTo>
                  <a:pt x="975" y="164"/>
                </a:lnTo>
                <a:lnTo>
                  <a:pt x="993" y="176"/>
                </a:lnTo>
                <a:lnTo>
                  <a:pt x="986" y="190"/>
                </a:lnTo>
                <a:lnTo>
                  <a:pt x="990" y="204"/>
                </a:lnTo>
                <a:lnTo>
                  <a:pt x="962" y="216"/>
                </a:lnTo>
                <a:lnTo>
                  <a:pt x="993" y="231"/>
                </a:lnTo>
                <a:lnTo>
                  <a:pt x="937" y="241"/>
                </a:lnTo>
                <a:close/>
              </a:path>
            </a:pathLst>
          </a:custGeom>
          <a:solidFill>
            <a:srgbClr val="DCC252">
              <a:alpha val="3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5" name="5月背景"/>
          <p:cNvSpPr/>
          <p:nvPr/>
        </p:nvSpPr>
        <p:spPr>
          <a:xfrm>
            <a:off x="0" y="-12033"/>
            <a:ext cx="7561263" cy="42796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Segoe Semibold" pitchFamily="34" charset="0"/>
            </a:endParaRPr>
          </a:p>
        </p:txBody>
      </p:sp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67360"/>
              </p:ext>
            </p:extLst>
          </p:nvPr>
        </p:nvGraphicFramePr>
        <p:xfrm>
          <a:off x="3438257" y="6653937"/>
          <a:ext cx="3736467" cy="3669821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533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679"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Sun</a:t>
                      </a:r>
                      <a:endParaRPr kumimoji="1" lang="ja-JP" sz="1300" b="0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Mon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Tue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Wed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Thu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Fri</a:t>
                      </a:r>
                      <a:endParaRPr kumimoji="1" lang="ja-JP" sz="1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510202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051560" algn="r"/>
                        </a:tabLst>
                      </a:pPr>
                      <a:r>
                        <a:rPr kumimoji="1" lang="en-US" altLang="ja-JP" sz="1300" b="0" kern="1200" dirty="0">
                          <a:solidFill>
                            <a:srgbClr val="00B0F0"/>
                          </a:solidFill>
                          <a:effectLst/>
                          <a:latin typeface="Segoe" pitchFamily="34" charset="0"/>
                          <a:ea typeface="ＭＳ 明朝"/>
                          <a:cs typeface="Times New Roman"/>
                        </a:rPr>
                        <a:t>Sat</a:t>
                      </a:r>
                      <a:endParaRPr kumimoji="1" lang="ja-JP" sz="1300" b="0" kern="1200" dirty="0">
                        <a:solidFill>
                          <a:srgbClr val="00B0F0"/>
                        </a:solidFill>
                        <a:effectLst/>
                        <a:latin typeface="Segoe" pitchFamily="34" charset="0"/>
                        <a:ea typeface="ＭＳ 明朝"/>
                        <a:cs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kumimoji="1" lang="en-US" altLang="ja-JP" sz="24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0" i="0" u="none" strike="noStrike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kumimoji="1" lang="en-US" altLang="ja-JP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Segoe" panose="020B0502040504020203" pitchFamily="34" charset="0"/>
                          <a:ea typeface="ＭＳ Ｐゴシック" panose="020B0600070205080204" pitchFamily="50" charset="-128"/>
                          <a:cs typeface="+mn-cs"/>
                        </a:rPr>
                        <a:t>31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46800" marR="46800" marT="36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357"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ja-JP" sz="2400" b="0" i="0" u="none" strike="noStrike" kern="1200" dirty="0">
                        <a:solidFill>
                          <a:srgbClr val="00B0F0"/>
                        </a:solidFill>
                        <a:effectLst/>
                        <a:latin typeface="Segoe" panose="020B0502040504020203" pitchFamily="34" charset="0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3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2493_carender_natural.potx" id="{4A7126B0-F6B9-46BD-9ADE-2E033454DFEC}" vid="{FB2A0C70-EC99-4AB6-8600-585478E3D8A4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23125_carender_wall</Template>
  <TotalTime>0</TotalTime>
  <Words>546</Words>
  <Application>Microsoft Office PowerPoint</Application>
  <PresentationFormat>ユーザー設定</PresentationFormat>
  <Paragraphs>491</Paragraphs>
  <Slides>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Segoe</vt:lpstr>
      <vt:lpstr>Segoe Semibold</vt:lpstr>
      <vt:lpstr>メイリオ</vt:lpstr>
      <vt:lpstr>Arial</vt:lpstr>
      <vt:lpstr>Arial Black</vt:lpstr>
      <vt:lpstr>Calibri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2019-10-26T13:55:13Z</dcterms:created>
  <dcterms:modified xsi:type="dcterms:W3CDTF">2020-10-26T17:10:41Z</dcterms:modified>
</cp:coreProperties>
</file>